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3" r:id="rId6"/>
    <p:sldId id="261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B840-4F48-4C1D-8EFC-B0AC7F437B65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42B9-02DC-451E-A271-E52D6D380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628009"/>
      </p:ext>
    </p:extLst>
  </p:cSld>
  <p:clrMapOvr>
    <a:masterClrMapping/>
  </p:clrMapOvr>
  <p:transition spd="slow"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B840-4F48-4C1D-8EFC-B0AC7F437B65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42B9-02DC-451E-A271-E52D6D380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076035"/>
      </p:ext>
    </p:extLst>
  </p:cSld>
  <p:clrMapOvr>
    <a:masterClrMapping/>
  </p:clrMapOvr>
  <p:transition spd="slow"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B840-4F48-4C1D-8EFC-B0AC7F437B65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42B9-02DC-451E-A271-E52D6D380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630081"/>
      </p:ext>
    </p:extLst>
  </p:cSld>
  <p:clrMapOvr>
    <a:masterClrMapping/>
  </p:clrMapOvr>
  <p:transition spd="slow"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B840-4F48-4C1D-8EFC-B0AC7F437B65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42B9-02DC-451E-A271-E52D6D380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19032"/>
      </p:ext>
    </p:extLst>
  </p:cSld>
  <p:clrMapOvr>
    <a:masterClrMapping/>
  </p:clrMapOvr>
  <p:transition spd="slow"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B840-4F48-4C1D-8EFC-B0AC7F437B65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42B9-02DC-451E-A271-E52D6D380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579984"/>
      </p:ext>
    </p:extLst>
  </p:cSld>
  <p:clrMapOvr>
    <a:masterClrMapping/>
  </p:clrMapOvr>
  <p:transition spd="slow"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B840-4F48-4C1D-8EFC-B0AC7F437B65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42B9-02DC-451E-A271-E52D6D380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148899"/>
      </p:ext>
    </p:extLst>
  </p:cSld>
  <p:clrMapOvr>
    <a:masterClrMapping/>
  </p:clrMapOvr>
  <p:transition spd="slow"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B840-4F48-4C1D-8EFC-B0AC7F437B65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42B9-02DC-451E-A271-E52D6D380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57356"/>
      </p:ext>
    </p:extLst>
  </p:cSld>
  <p:clrMapOvr>
    <a:masterClrMapping/>
  </p:clrMapOvr>
  <p:transition spd="slow"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B840-4F48-4C1D-8EFC-B0AC7F437B65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42B9-02DC-451E-A271-E52D6D380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424227"/>
      </p:ext>
    </p:extLst>
  </p:cSld>
  <p:clrMapOvr>
    <a:masterClrMapping/>
  </p:clrMapOvr>
  <p:transition spd="slow"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B840-4F48-4C1D-8EFC-B0AC7F437B65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42B9-02DC-451E-A271-E52D6D380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971278"/>
      </p:ext>
    </p:extLst>
  </p:cSld>
  <p:clrMapOvr>
    <a:masterClrMapping/>
  </p:clrMapOvr>
  <p:transition spd="slow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B840-4F48-4C1D-8EFC-B0AC7F437B65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42B9-02DC-451E-A271-E52D6D380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434804"/>
      </p:ext>
    </p:extLst>
  </p:cSld>
  <p:clrMapOvr>
    <a:masterClrMapping/>
  </p:clrMapOvr>
  <p:transition spd="slow"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B840-4F48-4C1D-8EFC-B0AC7F437B65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42B9-02DC-451E-A271-E52D6D380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31899"/>
      </p:ext>
    </p:extLst>
  </p:cSld>
  <p:clrMapOvr>
    <a:masterClrMapping/>
  </p:clrMapOvr>
  <p:transition spd="slow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1B840-4F48-4C1D-8EFC-B0AC7F437B65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242B9-02DC-451E-A271-E52D6D380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44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10" Type="http://schemas.openxmlformats.org/officeDocument/2006/relationships/slide" Target="slide4.xml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jp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g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10" Type="http://schemas.openxmlformats.org/officeDocument/2006/relationships/slide" Target="slide6.xml"/><Relationship Id="rId4" Type="http://schemas.openxmlformats.org/officeDocument/2006/relationships/image" Target="../media/image6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g"/><Relationship Id="rId7" Type="http://schemas.openxmlformats.org/officeDocument/2006/relationships/image" Target="../media/image2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microsoft.com/office/2007/relationships/hdphoto" Target="../media/hdphoto1.wdp"/><Relationship Id="rId10" Type="http://schemas.openxmlformats.org/officeDocument/2006/relationships/image" Target="../media/image23.jpeg"/><Relationship Id="rId4" Type="http://schemas.openxmlformats.org/officeDocument/2006/relationships/image" Target="../media/image6.pn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1" y="341194"/>
            <a:ext cx="11205948" cy="1524275"/>
          </a:xfrm>
          <a:prstGeom prst="rect">
            <a:avLst/>
          </a:prstGeom>
          <a:noFill/>
        </p:spPr>
        <p:txBody>
          <a:bodyPr wrap="non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Помоги Незнайке собрать слова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26" name="Picture 2" descr="https://yt3.ggpht.com/ytc/AKedOLQPDlv9PS1kY7F4laofZhgGANQpcekK1_yaiZm9qQ=s900-c-k-c0x00ffffff-no-rj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 r="11717"/>
          <a:stretch/>
        </p:blipFill>
        <p:spPr bwMode="auto">
          <a:xfrm>
            <a:off x="381000" y="2782130"/>
            <a:ext cx="2512326" cy="317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67" y="2335980"/>
            <a:ext cx="7219664" cy="4069008"/>
          </a:xfrm>
          <a:prstGeom prst="rect">
            <a:avLst/>
          </a:prstGeom>
        </p:spPr>
      </p:pic>
      <p:pic>
        <p:nvPicPr>
          <p:cNvPr id="1037" name="Рисунок 416" descr="http://foto-babochek.ru/images/clipart-babochka_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5" r="74724"/>
          <a:stretch>
            <a:fillRect/>
          </a:stretch>
        </p:blipFill>
        <p:spPr bwMode="auto">
          <a:xfrm>
            <a:off x="6750489" y="3354243"/>
            <a:ext cx="609600" cy="2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Рисунок 418" descr="http://foto-babochek.ru/images/clipart-babochka_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7"/>
          <a:stretch>
            <a:fillRect/>
          </a:stretch>
        </p:blipFill>
        <p:spPr bwMode="auto">
          <a:xfrm>
            <a:off x="8179919" y="3229072"/>
            <a:ext cx="801688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Рисунок 419" descr="http://foto-babochek.ru/images/clipart-babochka_1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6" t="1253" r="41937"/>
          <a:stretch>
            <a:fillRect/>
          </a:stretch>
        </p:blipFill>
        <p:spPr bwMode="auto">
          <a:xfrm>
            <a:off x="5590995" y="3354243"/>
            <a:ext cx="657225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-14785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Стрелка вправо 2">
            <a:hlinkClick r:id="rId7" action="ppaction://hlinksldjump"/>
          </p:cNvPr>
          <p:cNvSpPr/>
          <p:nvPr/>
        </p:nvSpPr>
        <p:spPr>
          <a:xfrm>
            <a:off x="11097745" y="6186242"/>
            <a:ext cx="97840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18715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3880670" y="4455190"/>
            <a:ext cx="2563091" cy="157377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169077" y="3575780"/>
            <a:ext cx="3091531" cy="24938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" y="-228885"/>
            <a:ext cx="12168189" cy="7086885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32500" r="677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64" r="32661"/>
          <a:stretch/>
        </p:blipFill>
        <p:spPr>
          <a:xfrm>
            <a:off x="6597447" y="3575780"/>
            <a:ext cx="1586531" cy="2493844"/>
          </a:xfrm>
          <a:prstGeom prst="rect">
            <a:avLst/>
          </a:prstGeom>
        </p:spPr>
      </p:pic>
      <p:pic>
        <p:nvPicPr>
          <p:cNvPr id="2051" name="Рисунок 424" descr="http://www.stocklegends.com/wp-content/uploads/2012/05/appl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83"/>
          <a:stretch>
            <a:fillRect/>
          </a:stretch>
        </p:blipFill>
        <p:spPr bwMode="auto">
          <a:xfrm>
            <a:off x="4041522" y="847733"/>
            <a:ext cx="619125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427" descr="http://www.stocklegends.com/wp-content/uploads/2012/05/appl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5" r="32436"/>
          <a:stretch>
            <a:fillRect/>
          </a:stretch>
        </p:blipFill>
        <p:spPr bwMode="auto">
          <a:xfrm>
            <a:off x="5398895" y="773716"/>
            <a:ext cx="762000" cy="22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426" descr="http://www.stocklegends.com/wp-content/uploads/2012/05/appl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7" t="1718"/>
          <a:stretch>
            <a:fillRect/>
          </a:stretch>
        </p:blipFill>
        <p:spPr bwMode="auto">
          <a:xfrm>
            <a:off x="6766119" y="885833"/>
            <a:ext cx="657225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425" descr="http://www.stocklegends.com/wp-content/uploads/2012/05/appl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09" y="4392167"/>
            <a:ext cx="1367224" cy="139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10426890" y="5786651"/>
            <a:ext cx="97840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19141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8" y="-3175"/>
            <a:ext cx="1216818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00" l="32500" r="677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64" r="32661"/>
          <a:stretch/>
        </p:blipFill>
        <p:spPr>
          <a:xfrm>
            <a:off x="7142948" y="3553380"/>
            <a:ext cx="1586531" cy="2493844"/>
          </a:xfrm>
          <a:prstGeom prst="rect">
            <a:avLst/>
          </a:prstGeom>
        </p:spPr>
      </p:pic>
      <p:pic>
        <p:nvPicPr>
          <p:cNvPr id="1026" name="Рисунок 606" descr="http://mama_klara.justclick.ru/media/content/mama_klara/lyagushka-3god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51"/>
          <a:stretch>
            <a:fillRect/>
          </a:stretch>
        </p:blipFill>
        <p:spPr bwMode="auto">
          <a:xfrm>
            <a:off x="2710729" y="1150361"/>
            <a:ext cx="70485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607" descr="http://mama_klara.justclick.ru/media/content/mama_klara/lyagushka-3god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4" t="487" r="38161"/>
          <a:stretch>
            <a:fillRect/>
          </a:stretch>
        </p:blipFill>
        <p:spPr bwMode="auto">
          <a:xfrm>
            <a:off x="3903086" y="1150361"/>
            <a:ext cx="5810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604" descr="http://mama_klara.justclick.ru/media/content/mama_klara/lyagushka-3god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0"/>
          <a:stretch>
            <a:fillRect/>
          </a:stretch>
        </p:blipFill>
        <p:spPr bwMode="auto">
          <a:xfrm>
            <a:off x="4754275" y="1142423"/>
            <a:ext cx="8382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54275" y="1090757"/>
            <a:ext cx="914400" cy="206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Рисунок 605" descr="http://mama_klara.justclick.ru/media/content/mama_klara/lyagushka-3god4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24" y="4433455"/>
            <a:ext cx="1685901" cy="132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10" action="ppaction://hlinksldjump"/>
          </p:cNvPr>
          <p:cNvSpPr/>
          <p:nvPr/>
        </p:nvSpPr>
        <p:spPr>
          <a:xfrm>
            <a:off x="10349346" y="5804908"/>
            <a:ext cx="97840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993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" y="0"/>
            <a:ext cx="1216818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00" l="32500" r="677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64" r="32661"/>
          <a:stretch/>
        </p:blipFill>
        <p:spPr>
          <a:xfrm>
            <a:off x="7350767" y="3775053"/>
            <a:ext cx="1586531" cy="2493844"/>
          </a:xfrm>
          <a:prstGeom prst="rect">
            <a:avLst/>
          </a:prstGeom>
        </p:spPr>
      </p:pic>
      <p:pic>
        <p:nvPicPr>
          <p:cNvPr id="3075" name="Рисунок 497" descr="http://previews.123rf.com/images/tokuneva/tokuneva1109/tokuneva110900014/10712047-Pink-Pram--Stock-Vector-baby-pram-carri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4" t="-444" r="31557"/>
          <a:stretch>
            <a:fillRect/>
          </a:stretch>
        </p:blipFill>
        <p:spPr bwMode="auto">
          <a:xfrm>
            <a:off x="3113810" y="1252537"/>
            <a:ext cx="6858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494" descr="http://previews.123rf.com/images/tokuneva/tokuneva1109/tokuneva110900014/10712047-Pink-Pram--Stock-Vector-baby-pram-carri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67" r="70493" b="2"/>
          <a:stretch>
            <a:fillRect/>
          </a:stretch>
        </p:blipFill>
        <p:spPr bwMode="auto">
          <a:xfrm>
            <a:off x="2199410" y="1252537"/>
            <a:ext cx="6858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496" descr="http://previews.123rf.com/images/tokuneva/tokuneva1109/tokuneva110900014/10712047-Pink-Pram--Stock-Vector-baby-pram-carri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2" t="-444"/>
          <a:stretch>
            <a:fillRect/>
          </a:stretch>
        </p:blipFill>
        <p:spPr bwMode="auto">
          <a:xfrm>
            <a:off x="4070640" y="1276350"/>
            <a:ext cx="6667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0810" y="1252537"/>
            <a:ext cx="914400" cy="2200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Рисунок 495" descr="http://previews.123rf.com/images/tokuneva/tokuneva1109/tokuneva110900014/10712047-Pink-Pram--Stock-Vector-baby-pram-carriage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09" y="4455891"/>
            <a:ext cx="1731818" cy="159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8" action="ppaction://hlinksldjump"/>
          </p:cNvPr>
          <p:cNvSpPr/>
          <p:nvPr/>
        </p:nvSpPr>
        <p:spPr>
          <a:xfrm>
            <a:off x="10460182" y="5768986"/>
            <a:ext cx="97840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2482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" y="0"/>
            <a:ext cx="1216818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00" l="32500" r="677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64" r="32661"/>
          <a:stretch/>
        </p:blipFill>
        <p:spPr>
          <a:xfrm>
            <a:off x="7350767" y="3775053"/>
            <a:ext cx="1586531" cy="2493844"/>
          </a:xfrm>
          <a:prstGeom prst="rect">
            <a:avLst/>
          </a:prstGeom>
        </p:spPr>
      </p:pic>
      <p:pic>
        <p:nvPicPr>
          <p:cNvPr id="4098" name="Рисунок 565" descr="http://beauty-sklad.ru/upload/catalog/goods/6393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91"/>
          <a:stretch>
            <a:fillRect/>
          </a:stretch>
        </p:blipFill>
        <p:spPr bwMode="auto">
          <a:xfrm>
            <a:off x="2166072" y="1156277"/>
            <a:ext cx="66675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568" descr="http://beauty-sklad.ru/upload/catalog/goods/6393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3" r="37187"/>
          <a:stretch>
            <a:fillRect/>
          </a:stretch>
        </p:blipFill>
        <p:spPr bwMode="auto">
          <a:xfrm>
            <a:off x="3066617" y="1156277"/>
            <a:ext cx="66675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567" descr="http://beauty-sklad.ru/upload/catalog/goods/6393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1" t="-1341" b="2"/>
          <a:stretch>
            <a:fillRect/>
          </a:stretch>
        </p:blipFill>
        <p:spPr bwMode="auto">
          <a:xfrm>
            <a:off x="3987078" y="1141989"/>
            <a:ext cx="6953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91283" y="1141989"/>
            <a:ext cx="817418" cy="215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Рисунок 566" descr="http://beauty-sklad.ru/upload/catalog/goods/6393_1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437" y="4461166"/>
            <a:ext cx="1605086" cy="147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rId10" action="ppaction://hlinksldjump"/>
          </p:cNvPr>
          <p:cNvSpPr/>
          <p:nvPr/>
        </p:nvSpPr>
        <p:spPr>
          <a:xfrm>
            <a:off x="10113818" y="5763491"/>
            <a:ext cx="97840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1376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" y="0"/>
            <a:ext cx="1216818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32500" r="677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64" r="32661"/>
          <a:stretch/>
        </p:blipFill>
        <p:spPr>
          <a:xfrm>
            <a:off x="7281494" y="3719635"/>
            <a:ext cx="1586531" cy="2493844"/>
          </a:xfrm>
          <a:prstGeom prst="rect">
            <a:avLst/>
          </a:prstGeom>
        </p:spPr>
      </p:pic>
      <p:pic>
        <p:nvPicPr>
          <p:cNvPr id="2050" name="Рисунок 448" descr="http://www.sajelaire.nl/slak0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3" r="67662"/>
          <a:stretch>
            <a:fillRect/>
          </a:stretch>
        </p:blipFill>
        <p:spPr bwMode="auto">
          <a:xfrm>
            <a:off x="4618327" y="1515268"/>
            <a:ext cx="8191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449" descr="http://www.sajelaire.nl/slak0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8" t="3867" r="36075" b="-2"/>
          <a:stretch>
            <a:fillRect/>
          </a:stretch>
        </p:blipFill>
        <p:spPr bwMode="auto">
          <a:xfrm>
            <a:off x="3509963" y="1515268"/>
            <a:ext cx="56197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446" descr="http://www.sajelaire.nl/slak0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3" t="1933" b="-2"/>
          <a:stretch>
            <a:fillRect/>
          </a:stretch>
        </p:blipFill>
        <p:spPr bwMode="auto">
          <a:xfrm>
            <a:off x="5983866" y="1495425"/>
            <a:ext cx="788987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447" descr="http://www.sajelaire.nl/slak0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709" y="5090968"/>
            <a:ext cx="12573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>
            <a:hlinkClick r:id="rId6" action="ppaction://hlinksldjump"/>
          </p:cNvPr>
          <p:cNvSpPr/>
          <p:nvPr/>
        </p:nvSpPr>
        <p:spPr>
          <a:xfrm>
            <a:off x="10155383" y="5826552"/>
            <a:ext cx="97840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7811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15781 -0.0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1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15716 -0.003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" y="0"/>
            <a:ext cx="1216818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00" l="32500" r="677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64" r="32661"/>
          <a:stretch/>
        </p:blipFill>
        <p:spPr>
          <a:xfrm>
            <a:off x="7281494" y="3719635"/>
            <a:ext cx="1586531" cy="2493844"/>
          </a:xfrm>
          <a:prstGeom prst="rect">
            <a:avLst/>
          </a:prstGeom>
        </p:spPr>
      </p:pic>
      <p:pic>
        <p:nvPicPr>
          <p:cNvPr id="5122" name="Рисунок 586" descr="http://www.korollev.ru/upload/iblock/84e/84e6905f83e041bc262e4832c02ff75f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7" r="73291"/>
          <a:stretch>
            <a:fillRect/>
          </a:stretch>
        </p:blipFill>
        <p:spPr bwMode="auto">
          <a:xfrm>
            <a:off x="1637815" y="816773"/>
            <a:ext cx="6477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599" descr="http://www.korollev.ru/upload/iblock/84e/84e6905f83e041bc262e4832c02ff75f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 t="447" r="39903"/>
          <a:stretch>
            <a:fillRect/>
          </a:stretch>
        </p:blipFill>
        <p:spPr bwMode="auto">
          <a:xfrm>
            <a:off x="6247066" y="2235344"/>
            <a:ext cx="638175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569" descr="http://www.korollev.ru/upload/iblock/84e/84e6905f83e041bc262e4832c02ff75f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5"/>
          <a:stretch>
            <a:fillRect/>
          </a:stretch>
        </p:blipFill>
        <p:spPr bwMode="auto">
          <a:xfrm>
            <a:off x="2952146" y="1040463"/>
            <a:ext cx="796925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442" descr="http://fs00.infourok.ru/images/doc/186/212880/hello_html_2f6f5ab5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52"/>
          <a:stretch>
            <a:fillRect/>
          </a:stretch>
        </p:blipFill>
        <p:spPr bwMode="auto">
          <a:xfrm>
            <a:off x="3039518" y="3858061"/>
            <a:ext cx="7524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445" descr="http://fs00.infourok.ru/images/doc/186/212880/hello_html_2f6f5ab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7" t="-471" r="37753"/>
          <a:stretch>
            <a:fillRect/>
          </a:stretch>
        </p:blipFill>
        <p:spPr bwMode="auto">
          <a:xfrm>
            <a:off x="5238266" y="816773"/>
            <a:ext cx="542925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444" descr="http://fs00.infourok.ru/images/doc/186/212880/hello_html_2f6f5ab5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5" t="-943" b="-2"/>
          <a:stretch>
            <a:fillRect/>
          </a:stretch>
        </p:blipFill>
        <p:spPr bwMode="auto">
          <a:xfrm>
            <a:off x="4334918" y="3839011"/>
            <a:ext cx="7524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Рисунок 500" descr="http://www.mebelife.ru/upload/iblock/ae7/l-2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9" r="67693" b="-2"/>
          <a:stretch>
            <a:fillRect/>
          </a:stretch>
        </p:blipFill>
        <p:spPr bwMode="auto">
          <a:xfrm>
            <a:off x="7678246" y="903414"/>
            <a:ext cx="800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Рисунок 502" descr="http://www.mebelife.ru/upload/iblock/ae7/l-2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3" t="-439" r="31538" b="-2"/>
          <a:stretch>
            <a:fillRect/>
          </a:stretch>
        </p:blipFill>
        <p:spPr bwMode="auto">
          <a:xfrm>
            <a:off x="1650184" y="3268807"/>
            <a:ext cx="6000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Рисунок 498" descr="http://www.mebelife.ru/upload/iblock/ae7/l-2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22" t="-439" b="-2"/>
          <a:stretch>
            <a:fillRect/>
          </a:stretch>
        </p:blipFill>
        <p:spPr bwMode="auto">
          <a:xfrm>
            <a:off x="9082333" y="888914"/>
            <a:ext cx="6953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0224654" y="5728847"/>
            <a:ext cx="97840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353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32383 -0.18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-0.12018 0.442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16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55833 -0.343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17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" y="0"/>
            <a:ext cx="1216818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9"/>
          <a:stretch/>
        </p:blipFill>
        <p:spPr>
          <a:xfrm>
            <a:off x="4410285" y="1038524"/>
            <a:ext cx="3371429" cy="45587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85" y="34290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474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</TotalTime>
  <Words>4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33</cp:revision>
  <dcterms:created xsi:type="dcterms:W3CDTF">2021-11-05T19:14:18Z</dcterms:created>
  <dcterms:modified xsi:type="dcterms:W3CDTF">2022-02-26T17:39:28Z</dcterms:modified>
</cp:coreProperties>
</file>